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71" r:id="rId17"/>
    <p:sldId id="380" r:id="rId18"/>
    <p:sldId id="372" r:id="rId19"/>
    <p:sldId id="368" r:id="rId20"/>
    <p:sldId id="363" r:id="rId21"/>
    <p:sldId id="356" r:id="rId22"/>
    <p:sldId id="377" r:id="rId23"/>
    <p:sldId id="373" r:id="rId24"/>
    <p:sldId id="369" r:id="rId25"/>
    <p:sldId id="362" r:id="rId26"/>
    <p:sldId id="357" r:id="rId27"/>
    <p:sldId id="378" r:id="rId28"/>
    <p:sldId id="374" r:id="rId29"/>
    <p:sldId id="284" r:id="rId30"/>
    <p:sldId id="274" r:id="rId31"/>
    <p:sldId id="365" r:id="rId32"/>
    <p:sldId id="375" r:id="rId33"/>
    <p:sldId id="3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156.png"/><Relationship Id="rId26" Type="http://schemas.openxmlformats.org/officeDocument/2006/relationships/image" Target="../media/image850.png"/><Relationship Id="rId21" Type="http://schemas.openxmlformats.org/officeDocument/2006/relationships/image" Target="../media/image159.png"/><Relationship Id="rId34" Type="http://schemas.openxmlformats.org/officeDocument/2006/relationships/image" Target="../media/image161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151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164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154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163.png"/><Relationship Id="rId49" Type="http://schemas.openxmlformats.org/officeDocument/2006/relationships/image" Target="../media/image1081.png"/><Relationship Id="rId57" Type="http://schemas.openxmlformats.org/officeDocument/2006/relationships/image" Target="../media/image170.png"/><Relationship Id="rId10" Type="http://schemas.openxmlformats.org/officeDocument/2006/relationships/image" Target="../media/image700.png"/><Relationship Id="rId19" Type="http://schemas.openxmlformats.org/officeDocument/2006/relationships/image" Target="../media/image157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167.png"/><Relationship Id="rId4" Type="http://schemas.openxmlformats.org/officeDocument/2006/relationships/image" Target="../media/image153.png"/><Relationship Id="rId14" Type="http://schemas.openxmlformats.org/officeDocument/2006/relationships/image" Target="../media/image740.png"/><Relationship Id="rId22" Type="http://schemas.openxmlformats.org/officeDocument/2006/relationships/image" Target="../media/image160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162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169.png"/><Relationship Id="rId51" Type="http://schemas.openxmlformats.org/officeDocument/2006/relationships/image" Target="../media/image166.png"/><Relationship Id="rId3" Type="http://schemas.openxmlformats.org/officeDocument/2006/relationships/image" Target="../media/image152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165.png"/><Relationship Id="rId46" Type="http://schemas.openxmlformats.org/officeDocument/2006/relationships/image" Target="../media/image1050.png"/><Relationship Id="rId20" Type="http://schemas.openxmlformats.org/officeDocument/2006/relationships/image" Target="../media/image158.png"/><Relationship Id="rId54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79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8.png"/><Relationship Id="rId5" Type="http://schemas.openxmlformats.org/officeDocument/2006/relationships/image" Target="../media/image173.png"/><Relationship Id="rId10" Type="http://schemas.openxmlformats.org/officeDocument/2006/relationships/image" Target="../media/image177.png"/><Relationship Id="rId4" Type="http://schemas.openxmlformats.org/officeDocument/2006/relationships/image" Target="../media/image172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181.png"/><Relationship Id="rId21" Type="http://schemas.openxmlformats.org/officeDocument/2006/relationships/image" Target="../media/image1280.png"/><Relationship Id="rId7" Type="http://schemas.openxmlformats.org/officeDocument/2006/relationships/image" Target="../media/image185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180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170.png"/><Relationship Id="rId24" Type="http://schemas.openxmlformats.org/officeDocument/2006/relationships/image" Target="../media/image186.png"/><Relationship Id="rId5" Type="http://schemas.openxmlformats.org/officeDocument/2006/relationships/image" Target="../media/image183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188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190.png"/><Relationship Id="rId4" Type="http://schemas.openxmlformats.org/officeDocument/2006/relationships/image" Target="../media/image182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187.png"/><Relationship Id="rId30" Type="http://schemas.openxmlformats.org/officeDocument/2006/relationships/image" Target="../media/image1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1600.png"/><Relationship Id="rId3" Type="http://schemas.openxmlformats.org/officeDocument/2006/relationships/image" Target="../media/image192.png"/><Relationship Id="rId21" Type="http://schemas.openxmlformats.org/officeDocument/2006/relationships/image" Target="../media/image163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191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1660.png"/><Relationship Id="rId5" Type="http://schemas.openxmlformats.org/officeDocument/2006/relationships/image" Target="../media/image194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199.png"/><Relationship Id="rId19" Type="http://schemas.openxmlformats.org/officeDocument/2006/relationships/image" Target="../media/image1610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7.png"/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191.png"/><Relationship Id="rId4" Type="http://schemas.openxmlformats.org/officeDocument/2006/relationships/image" Target="../media/image205.emf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91.png"/><Relationship Id="rId26" Type="http://schemas.openxmlformats.org/officeDocument/2006/relationships/image" Target="../media/image207.png"/><Relationship Id="rId21" Type="http://schemas.openxmlformats.org/officeDocument/2006/relationships/image" Target="../media/image210.png"/><Relationship Id="rId17" Type="http://schemas.openxmlformats.org/officeDocument/2006/relationships/image" Target="../media/image1080.png"/><Relationship Id="rId25" Type="http://schemas.openxmlformats.org/officeDocument/2006/relationships/image" Target="../media/image213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24" Type="http://schemas.openxmlformats.org/officeDocument/2006/relationships/image" Target="../media/image206.png"/><Relationship Id="rId5" Type="http://schemas.openxmlformats.org/officeDocument/2006/relationships/image" Target="../media/image543.png"/><Relationship Id="rId15" Type="http://schemas.openxmlformats.org/officeDocument/2006/relationships/image" Target="../media/image209.png"/><Relationship Id="rId23" Type="http://schemas.openxmlformats.org/officeDocument/2006/relationships/image" Target="../media/image212.png"/><Relationship Id="rId19" Type="http://schemas.openxmlformats.org/officeDocument/2006/relationships/image" Target="../media/image197.png"/><Relationship Id="rId14" Type="http://schemas.openxmlformats.org/officeDocument/2006/relationships/image" Target="../media/image548.png"/><Relationship Id="rId22" Type="http://schemas.openxmlformats.org/officeDocument/2006/relationships/image" Target="../media/image2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0.png"/><Relationship Id="rId18" Type="http://schemas.openxmlformats.org/officeDocument/2006/relationships/image" Target="../media/image212.png"/><Relationship Id="rId26" Type="http://schemas.openxmlformats.org/officeDocument/2006/relationships/image" Target="../media/image206.png"/><Relationship Id="rId39" Type="http://schemas.openxmlformats.org/officeDocument/2006/relationships/image" Target="../media/image2130.png"/><Relationship Id="rId21" Type="http://schemas.openxmlformats.org/officeDocument/2006/relationships/image" Target="../media/image223.png"/><Relationship Id="rId34" Type="http://schemas.openxmlformats.org/officeDocument/2006/relationships/image" Target="../media/image213.png"/><Relationship Id="rId7" Type="http://schemas.openxmlformats.org/officeDocument/2006/relationships/image" Target="../media/image1850.png"/><Relationship Id="rId2" Type="http://schemas.openxmlformats.org/officeDocument/2006/relationships/image" Target="../media/image210.png"/><Relationship Id="rId16" Type="http://schemas.openxmlformats.org/officeDocument/2006/relationships/image" Target="../media/image1930.png"/><Relationship Id="rId20" Type="http://schemas.openxmlformats.org/officeDocument/2006/relationships/image" Target="../media/image222.png"/><Relationship Id="rId29" Type="http://schemas.openxmlformats.org/officeDocument/2006/relationships/image" Target="../media/image226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218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229.png"/><Relationship Id="rId40" Type="http://schemas.openxmlformats.org/officeDocument/2006/relationships/image" Target="../media/image2140.png"/><Relationship Id="rId5" Type="http://schemas.openxmlformats.org/officeDocument/2006/relationships/image" Target="../media/image217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225.png"/><Relationship Id="rId36" Type="http://schemas.openxmlformats.org/officeDocument/2006/relationships/image" Target="../media/image228.png"/><Relationship Id="rId10" Type="http://schemas.openxmlformats.org/officeDocument/2006/relationships/image" Target="../media/image211.png"/><Relationship Id="rId19" Type="http://schemas.openxmlformats.org/officeDocument/2006/relationships/image" Target="../media/image221.png"/><Relationship Id="rId31" Type="http://schemas.openxmlformats.org/officeDocument/2006/relationships/image" Target="../media/image2060.png"/><Relationship Id="rId4" Type="http://schemas.openxmlformats.org/officeDocument/2006/relationships/image" Target="../media/image216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224.png"/><Relationship Id="rId30" Type="http://schemas.openxmlformats.org/officeDocument/2006/relationships/image" Target="../media/image205.png"/><Relationship Id="rId35" Type="http://schemas.openxmlformats.org/officeDocument/2006/relationships/image" Target="../media/image227.png"/><Relationship Id="rId8" Type="http://schemas.openxmlformats.org/officeDocument/2006/relationships/image" Target="../media/image1860.png"/><Relationship Id="rId3" Type="http://schemas.openxmlformats.org/officeDocument/2006/relationships/image" Target="../media/image215.png"/><Relationship Id="rId12" Type="http://schemas.openxmlformats.org/officeDocument/2006/relationships/image" Target="../media/image219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320.png"/><Relationship Id="rId3" Type="http://schemas.openxmlformats.org/officeDocument/2006/relationships/image" Target="../media/image231.png"/><Relationship Id="rId21" Type="http://schemas.openxmlformats.org/officeDocument/2006/relationships/image" Target="../media/image2350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230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2380.png"/><Relationship Id="rId5" Type="http://schemas.openxmlformats.org/officeDocument/2006/relationships/image" Target="../media/image233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238.png"/><Relationship Id="rId19" Type="http://schemas.openxmlformats.org/officeDocument/2006/relationships/image" Target="../media/image2330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31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8.png"/><Relationship Id="rId3" Type="http://schemas.openxmlformats.org/officeDocument/2006/relationships/image" Target="../media/image243.png"/><Relationship Id="rId21" Type="http://schemas.openxmlformats.org/officeDocument/2006/relationships/image" Target="../media/image561.png"/><Relationship Id="rId25" Type="http://schemas.openxmlformats.org/officeDocument/2006/relationships/image" Target="../media/image247.png"/><Relationship Id="rId2" Type="http://schemas.openxmlformats.org/officeDocument/2006/relationships/image" Target="../media/image552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46.png"/><Relationship Id="rId23" Type="http://schemas.openxmlformats.org/officeDocument/2006/relationships/image" Target="../media/image232.png"/><Relationship Id="rId28" Type="http://schemas.openxmlformats.org/officeDocument/2006/relationships/image" Target="../media/image244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231.png"/><Relationship Id="rId27" Type="http://schemas.openxmlformats.org/officeDocument/2006/relationships/image" Target="../media/image2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4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58.png"/><Relationship Id="rId18" Type="http://schemas.openxmlformats.org/officeDocument/2006/relationships/image" Target="../media/image259.png"/><Relationship Id="rId26" Type="http://schemas.openxmlformats.org/officeDocument/2006/relationships/image" Target="../media/image265.png"/><Relationship Id="rId3" Type="http://schemas.openxmlformats.org/officeDocument/2006/relationships/image" Target="../media/image251.png"/><Relationship Id="rId21" Type="http://schemas.openxmlformats.org/officeDocument/2006/relationships/image" Target="../media/image266.png"/><Relationship Id="rId7" Type="http://schemas.openxmlformats.org/officeDocument/2006/relationships/image" Target="../media/image2540.png"/><Relationship Id="rId12" Type="http://schemas.openxmlformats.org/officeDocument/2006/relationships/image" Target="../media/image257.png"/><Relationship Id="rId17" Type="http://schemas.openxmlformats.org/officeDocument/2006/relationships/image" Target="../media/image248.png"/><Relationship Id="rId25" Type="http://schemas.openxmlformats.org/officeDocument/2006/relationships/image" Target="../media/image249.png"/><Relationship Id="rId2" Type="http://schemas.openxmlformats.org/officeDocument/2006/relationships/image" Target="../media/image246.png"/><Relationship Id="rId16" Type="http://schemas.openxmlformats.org/officeDocument/2006/relationships/image" Target="../media/image262.png"/><Relationship Id="rId20" Type="http://schemas.openxmlformats.org/officeDocument/2006/relationships/image" Target="../media/image264.png"/><Relationship Id="rId29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254.png"/><Relationship Id="rId24" Type="http://schemas.openxmlformats.org/officeDocument/2006/relationships/image" Target="../media/image269.png"/><Relationship Id="rId32" Type="http://schemas.openxmlformats.org/officeDocument/2006/relationships/image" Target="../media/image274.png"/><Relationship Id="rId5" Type="http://schemas.openxmlformats.org/officeDocument/2006/relationships/image" Target="../media/image253.png"/><Relationship Id="rId15" Type="http://schemas.openxmlformats.org/officeDocument/2006/relationships/image" Target="../media/image261.png"/><Relationship Id="rId23" Type="http://schemas.openxmlformats.org/officeDocument/2006/relationships/image" Target="../media/image268.png"/><Relationship Id="rId28" Type="http://schemas.openxmlformats.org/officeDocument/2006/relationships/image" Target="../media/image1160.png"/><Relationship Id="rId10" Type="http://schemas.openxmlformats.org/officeDocument/2006/relationships/image" Target="../media/image247.png"/><Relationship Id="rId19" Type="http://schemas.openxmlformats.org/officeDocument/2006/relationships/image" Target="../media/image263.png"/><Relationship Id="rId31" Type="http://schemas.openxmlformats.org/officeDocument/2006/relationships/image" Target="../media/image244.png"/><Relationship Id="rId4" Type="http://schemas.openxmlformats.org/officeDocument/2006/relationships/image" Target="../media/image252.png"/><Relationship Id="rId9" Type="http://schemas.openxmlformats.org/officeDocument/2006/relationships/image" Target="../media/image256.png"/><Relationship Id="rId14" Type="http://schemas.openxmlformats.org/officeDocument/2006/relationships/image" Target="../media/image260.png"/><Relationship Id="rId22" Type="http://schemas.openxmlformats.org/officeDocument/2006/relationships/image" Target="../media/image267.png"/><Relationship Id="rId27" Type="http://schemas.openxmlformats.org/officeDocument/2006/relationships/image" Target="../media/image270.png"/><Relationship Id="rId30" Type="http://schemas.openxmlformats.org/officeDocument/2006/relationships/image" Target="../media/image2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271.png"/><Relationship Id="rId21" Type="http://schemas.openxmlformats.org/officeDocument/2006/relationships/image" Target="../media/image760.png"/><Relationship Id="rId34" Type="http://schemas.openxmlformats.org/officeDocument/2006/relationships/image" Target="../media/image282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281.png"/><Relationship Id="rId20" Type="http://schemas.openxmlformats.org/officeDocument/2006/relationships/image" Target="../media/image750.png"/><Relationship Id="rId29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280.png"/><Relationship Id="rId37" Type="http://schemas.openxmlformats.org/officeDocument/2006/relationships/image" Target="../media/image285.png"/><Relationship Id="rId23" Type="http://schemas.openxmlformats.org/officeDocument/2006/relationships/image" Target="../media/image780.png"/><Relationship Id="rId28" Type="http://schemas.openxmlformats.org/officeDocument/2006/relationships/image" Target="../media/image276.png"/><Relationship Id="rId36" Type="http://schemas.openxmlformats.org/officeDocument/2006/relationships/image" Target="../media/image284.png"/><Relationship Id="rId10" Type="http://schemas.openxmlformats.org/officeDocument/2006/relationships/image" Target="../media/image650.png"/><Relationship Id="rId31" Type="http://schemas.openxmlformats.org/officeDocument/2006/relationships/image" Target="../media/image279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275.png"/><Relationship Id="rId30" Type="http://schemas.openxmlformats.org/officeDocument/2006/relationships/image" Target="../media/image278.png"/><Relationship Id="rId35" Type="http://schemas.openxmlformats.org/officeDocument/2006/relationships/image" Target="../media/image2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191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75.png"/><Relationship Id="rId17" Type="http://schemas.openxmlformats.org/officeDocument/2006/relationships/image" Target="../media/image295.png"/><Relationship Id="rId2" Type="http://schemas.openxmlformats.org/officeDocument/2006/relationships/image" Target="../media/image288.png"/><Relationship Id="rId16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image" Target="../media/image271.png"/><Relationship Id="rId5" Type="http://schemas.openxmlformats.org/officeDocument/2006/relationships/image" Target="../media/image291.png"/><Relationship Id="rId15" Type="http://schemas.openxmlformats.org/officeDocument/2006/relationships/image" Target="../media/image231.png"/><Relationship Id="rId10" Type="http://schemas.openxmlformats.org/officeDocument/2006/relationships/image" Target="../media/image25.png"/><Relationship Id="rId4" Type="http://schemas.openxmlformats.org/officeDocument/2006/relationships/image" Target="../media/image290.png"/><Relationship Id="rId9" Type="http://schemas.openxmlformats.org/officeDocument/2006/relationships/image" Target="../media/image24.png"/><Relationship Id="rId14" Type="http://schemas.openxmlformats.org/officeDocument/2006/relationships/image" Target="../media/image2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287.png"/><Relationship Id="rId7" Type="http://schemas.openxmlformats.org/officeDocument/2006/relationships/image" Target="../media/image2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13.png"/><Relationship Id="rId10" Type="http://schemas.openxmlformats.org/officeDocument/2006/relationships/image" Target="../media/image298.png"/><Relationship Id="rId4" Type="http://schemas.openxmlformats.org/officeDocument/2006/relationships/image" Target="../media/image191.png"/><Relationship Id="rId9" Type="http://schemas.openxmlformats.org/officeDocument/2006/relationships/image" Target="../media/image29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32181</TotalTime>
  <Words>2117</Words>
  <Application>Microsoft Macintosh PowerPoint</Application>
  <PresentationFormat>Widescreen</PresentationFormat>
  <Paragraphs>375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413</cp:revision>
  <cp:lastPrinted>2019-11-27T09:10:57Z</cp:lastPrinted>
  <dcterms:created xsi:type="dcterms:W3CDTF">2019-09-30T18:11:10Z</dcterms:created>
  <dcterms:modified xsi:type="dcterms:W3CDTF">2019-12-16T15:41:35Z</dcterms:modified>
</cp:coreProperties>
</file>